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98" r:id="rId2"/>
    <p:sldId id="258" r:id="rId3"/>
    <p:sldId id="292" r:id="rId4"/>
    <p:sldId id="261" r:id="rId5"/>
    <p:sldId id="262" r:id="rId6"/>
    <p:sldId id="263" r:id="rId7"/>
    <p:sldId id="264" r:id="rId8"/>
    <p:sldId id="265" r:id="rId9"/>
    <p:sldId id="289" r:id="rId10"/>
    <p:sldId id="268" r:id="rId11"/>
    <p:sldId id="269" r:id="rId12"/>
    <p:sldId id="270" r:id="rId13"/>
    <p:sldId id="280" r:id="rId14"/>
    <p:sldId id="284" r:id="rId15"/>
    <p:sldId id="271" r:id="rId16"/>
    <p:sldId id="272" r:id="rId17"/>
    <p:sldId id="278" r:id="rId18"/>
    <p:sldId id="281" r:id="rId19"/>
    <p:sldId id="279" r:id="rId20"/>
    <p:sldId id="295" r:id="rId21"/>
    <p:sldId id="296" r:id="rId22"/>
    <p:sldId id="301" r:id="rId23"/>
    <p:sldId id="29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26" autoAdjust="0"/>
  </p:normalViewPr>
  <p:slideViewPr>
    <p:cSldViewPr>
      <p:cViewPr varScale="1">
        <p:scale>
          <a:sx n="77" d="100"/>
          <a:sy n="77" d="100"/>
        </p:scale>
        <p:origin x="-31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4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BE81649-6820-46DF-A55E-9AFEAC9566E5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E4BC683-EFB7-4E90-9DC3-53E7FC0DE11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763688" y="2420888"/>
            <a:ext cx="64807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Welcome to our honoured long service colleagues </a:t>
            </a:r>
            <a:endParaRPr lang="en-GB" sz="4400" dirty="0">
              <a:solidFill>
                <a:srgbClr val="002060"/>
              </a:solidFill>
            </a:endParaRPr>
          </a:p>
        </p:txBody>
      </p:sp>
      <p:pic>
        <p:nvPicPr>
          <p:cNvPr id="5" name="Picture 4" descr="N:\Colour pallette\logo\WAHT-Logo-2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2448272" cy="1467544"/>
          </a:xfrm>
          <a:prstGeom prst="rect">
            <a:avLst/>
          </a:prstGeom>
          <a:noFill/>
        </p:spPr>
      </p:pic>
      <p:pic>
        <p:nvPicPr>
          <p:cNvPr id="6" name="Picture 2" descr="Weston Area Health NHS Tru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692696"/>
            <a:ext cx="2486025" cy="864096"/>
          </a:xfrm>
          <a:prstGeom prst="rect">
            <a:avLst/>
          </a:prstGeom>
          <a:noFill/>
        </p:spPr>
      </p:pic>
    </p:spTree>
  </p:cSld>
  <p:clrMapOvr>
    <a:masterClrMapping/>
  </p:clrMapOvr>
  <p:transition advTm="354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 smtClean="0"/>
          </a:p>
          <a:p>
            <a:pPr algn="ctr">
              <a:buNone/>
            </a:pPr>
            <a:r>
              <a:rPr lang="en-GB" dirty="0" smtClean="0"/>
              <a:t>	</a:t>
            </a:r>
            <a:r>
              <a:rPr lang="en-GB" sz="3600" dirty="0" smtClean="0">
                <a:solidFill>
                  <a:srgbClr val="002060"/>
                </a:solidFill>
              </a:rPr>
              <a:t>Thank you for all your hard work, dedication and commitment over the last 20 years to the hospital and Weston Area Health NHS Trust.</a:t>
            </a:r>
            <a:endParaRPr lang="en-GB" sz="3600" dirty="0">
              <a:solidFill>
                <a:srgbClr val="002060"/>
              </a:solidFill>
            </a:endParaRPr>
          </a:p>
        </p:txBody>
      </p:sp>
      <p:pic>
        <p:nvPicPr>
          <p:cNvPr id="6" name="Picture 5" descr="N:\Colour pallette\logo\WAHT-Logo-2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2656"/>
            <a:ext cx="1728192" cy="1152128"/>
          </a:xfrm>
          <a:prstGeom prst="rect">
            <a:avLst/>
          </a:prstGeom>
          <a:noFill/>
        </p:spPr>
      </p:pic>
      <p:pic>
        <p:nvPicPr>
          <p:cNvPr id="7" name="Picture 2" descr="Weston Area Health NHS Tru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548680"/>
            <a:ext cx="2702049" cy="720080"/>
          </a:xfrm>
          <a:prstGeom prst="rect">
            <a:avLst/>
          </a:prstGeom>
          <a:noFill/>
        </p:spPr>
      </p:pic>
    </p:spTree>
  </p:cSld>
  <p:clrMapOvr>
    <a:masterClrMapping/>
  </p:clrMapOvr>
  <p:transition advTm="71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6000" dirty="0" smtClean="0"/>
              <a:t>         </a:t>
            </a:r>
            <a:r>
              <a:rPr lang="en-GB" sz="5400" dirty="0" smtClean="0">
                <a:solidFill>
                  <a:srgbClr val="002060"/>
                </a:solidFill>
              </a:rPr>
              <a:t>Just remember...</a:t>
            </a:r>
            <a:endParaRPr lang="en-GB" sz="5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GB" sz="5400" dirty="0" smtClean="0">
                <a:solidFill>
                  <a:srgbClr val="002060"/>
                </a:solidFill>
              </a:rPr>
              <a:t>when you came to work </a:t>
            </a:r>
          </a:p>
          <a:p>
            <a:pPr algn="ctr">
              <a:buNone/>
            </a:pPr>
            <a:r>
              <a:rPr lang="en-GB" sz="5400" dirty="0" smtClean="0">
                <a:solidFill>
                  <a:srgbClr val="002060"/>
                </a:solidFill>
              </a:rPr>
              <a:t>on your first day </a:t>
            </a:r>
          </a:p>
          <a:p>
            <a:pPr algn="ctr">
              <a:buNone/>
            </a:pPr>
            <a:r>
              <a:rPr lang="en-GB" sz="5400" dirty="0" smtClean="0">
                <a:solidFill>
                  <a:srgbClr val="002060"/>
                </a:solidFill>
              </a:rPr>
              <a:t>at Weston</a:t>
            </a:r>
          </a:p>
          <a:p>
            <a:pPr algn="ctr">
              <a:buNone/>
            </a:pPr>
            <a:r>
              <a:rPr lang="en-GB" sz="5400" dirty="0" smtClean="0">
                <a:solidFill>
                  <a:srgbClr val="002060"/>
                </a:solidFill>
              </a:rPr>
              <a:t>20 years ago...</a:t>
            </a:r>
            <a:endParaRPr lang="en-GB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93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>
                <a:solidFill>
                  <a:srgbClr val="002060"/>
                </a:solidFill>
              </a:rPr>
              <a:t>you went out to watch this at the cinema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4" name="Content Placeholder 3" descr="The Lion King is also 20 years old.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54224" y="1447800"/>
            <a:ext cx="609275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...you cried with Tom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3" name="Picture 2" descr="This film came out 20 years ago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6245" y="1556792"/>
            <a:ext cx="495398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...and laughed with Hugh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3" name="Picture 2" descr="The film that song came from was pretty big too, becoming the biggest grossing British film ever, making nearly $250 million and costing just $3.5 million to make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6015" y="1340767"/>
            <a:ext cx="4331970" cy="45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kept in touch with one of these </a:t>
            </a:r>
            <a:endParaRPr lang="en-GB" dirty="0"/>
          </a:p>
        </p:txBody>
      </p:sp>
      <p:pic>
        <p:nvPicPr>
          <p:cNvPr id="3" name="Picture 2" descr="It was very unlikely you had one, but mobile phones looked like the first two here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12776"/>
            <a:ext cx="5731510" cy="4293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3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went on holiday to France on the first time by train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3" name="Picture 2" descr="The Channel Tunnel opened 20 years ago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628800"/>
            <a:ext cx="5731510" cy="4300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9672" y="1052736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settled down on a Saturday night to watch this </a:t>
            </a:r>
            <a:endParaRPr lang="en-GB" sz="3600" dirty="0">
              <a:solidFill>
                <a:srgbClr val="002060"/>
              </a:solidFill>
            </a:endParaRPr>
          </a:p>
        </p:txBody>
      </p:sp>
      <p:pic>
        <p:nvPicPr>
          <p:cNvPr id="3" name="Picture 10" descr="http://i.ytimg.com/vi/4-GpDYafC6M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5244074" cy="3429001"/>
          </a:xfrm>
          <a:prstGeom prst="rect">
            <a:avLst/>
          </a:prstGeom>
          <a:noFill/>
        </p:spPr>
      </p:pic>
    </p:spTree>
  </p:cSld>
  <p:clrMapOvr>
    <a:masterClrMapping/>
  </p:clrMapOvr>
  <p:transition advTm="4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with him...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5602" name="AutoShape 2" descr="Image result for challenge anne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04" name="AutoShape 4" descr="Image result for challenge anne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06" name="AutoShape 6" descr="Image result for challenge anne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5608" name="Picture 8" descr="http://www.ukgameshows.com/p/images/0/06/Donttoothbrush_forget_chriseva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988840"/>
            <a:ext cx="5832648" cy="3150097"/>
          </a:xfrm>
          <a:prstGeom prst="rect">
            <a:avLst/>
          </a:prstGeom>
          <a:noFill/>
        </p:spPr>
      </p:pic>
    </p:spTree>
  </p:cSld>
  <p:clrMapOvr>
    <a:masterClrMapping/>
  </p:clrMapOvr>
  <p:transition advTm="28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...and her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6626" name="Picture 2" descr="http://i.telegraph.co.uk/multimedia/archive/02133/anneka_2133123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28800"/>
            <a:ext cx="5905500" cy="3695701"/>
          </a:xfrm>
          <a:prstGeom prst="rect">
            <a:avLst/>
          </a:prstGeom>
          <a:noFill/>
        </p:spPr>
      </p:pic>
    </p:spTree>
  </p:cSld>
  <p:clrMapOvr>
    <a:masterClrMapping/>
  </p:clrMapOvr>
  <p:transition advTm="31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and this pair were still just pop stars!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3" name="Picture 2" descr="PJ and Duncan were getting ready to rumble 20 FULL EARTH YEARS AGO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484784"/>
            <a:ext cx="4397474" cy="432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you cheered on these guys..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9938" name="Picture 2" descr="http://i.dailymail.co.uk/i/pix/2013/01/17/article-2263835-16FE5650000005DC-344_634x4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5976664" cy="4520810"/>
          </a:xfrm>
          <a:prstGeom prst="rect">
            <a:avLst/>
          </a:prstGeom>
          <a:noFill/>
        </p:spPr>
      </p:pic>
    </p:spTree>
  </p:cSld>
  <p:clrMapOvr>
    <a:masterClrMapping/>
  </p:clrMapOvr>
  <p:transition advTm="34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1143000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and this game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4" name="Picture 6" descr="http://images.smh.com.au/2010/09/08/1914574/1995_world_cup1-600x40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71600" y="1447800"/>
            <a:ext cx="6858000" cy="4572000"/>
          </a:xfrm>
          <a:prstGeom prst="rect">
            <a:avLst/>
          </a:prstGeom>
          <a:noFill/>
        </p:spPr>
      </p:pic>
    </p:spTree>
  </p:cSld>
  <p:clrMapOvr>
    <a:masterClrMapping/>
  </p:clrMapOvr>
  <p:transition advTm="33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perhaps you drove one of these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7652" name="Picture 4" descr="http://www.dvca.co.uk/dorset-classic-car-auctions/xl_vehicle-538d8e32bf7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7308304" cy="4432035"/>
          </a:xfrm>
          <a:prstGeom prst="rect">
            <a:avLst/>
          </a:prstGeom>
          <a:noFill/>
        </p:spPr>
      </p:pic>
    </p:spTree>
  </p:cSld>
  <p:clrMapOvr>
    <a:masterClrMapping/>
  </p:clrMapOvr>
  <p:transition advTm="48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or went on a date in one of these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9700" name="Picture 4" descr="http://img.coches.cozot.es/pics/uk/2014/01/15/Details-about-BMW-316-i-COMPACT-REDUCED-20140115213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7591205" cy="5040560"/>
          </a:xfrm>
          <a:prstGeom prst="rect">
            <a:avLst/>
          </a:prstGeom>
          <a:noFill/>
        </p:spPr>
      </p:pic>
    </p:spTree>
  </p:cSld>
  <p:clrMapOvr>
    <a:masterClrMapping/>
  </p:clrMapOvr>
  <p:transition advTm="39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hopped on this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farm7.static.flickr.com/6215/6243927605_4d80886a0b_b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58153" y="1447800"/>
            <a:ext cx="6884894" cy="4572000"/>
          </a:xfrm>
          <a:prstGeom prst="rect">
            <a:avLst/>
          </a:prstGeom>
          <a:noFill/>
        </p:spPr>
      </p:pic>
    </p:spTree>
  </p:cSld>
  <p:clrMapOvr>
    <a:masterClrMapping/>
  </p:clrMapOvr>
  <p:transition advTm="34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listening to these 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4" name="Content Placeholder 3" descr="http://www.avahtaylor.com/wp-content/uploads/2012/06/Spice-Girls-London-1995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84784"/>
            <a:ext cx="453650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on one of these!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://www.sonyvintage.com/wp-content/uploads/2012/02/WM-EX911-www.sonyvintage.com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132856"/>
            <a:ext cx="5040560" cy="3556198"/>
          </a:xfrm>
          <a:prstGeom prst="rect">
            <a:avLst/>
          </a:prstGeom>
          <a:noFill/>
        </p:spPr>
      </p:pic>
    </p:spTree>
  </p:cSld>
  <p:clrMapOvr>
    <a:masterClrMapping/>
  </p:clrMapOvr>
  <p:transition advTm="234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115616" y="3140968"/>
            <a:ext cx="748883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but whatever you were doing...</a:t>
            </a:r>
            <a:r>
              <a:rPr lang="en-GB" b="1" dirty="0" smtClean="0">
                <a:solidFill>
                  <a:srgbClr val="002060"/>
                </a:solidFill>
              </a:rPr>
              <a:t/>
            </a:r>
            <a:br>
              <a:rPr lang="en-GB" b="1" dirty="0" smtClean="0">
                <a:solidFill>
                  <a:srgbClr val="002060"/>
                </a:solidFill>
              </a:rPr>
            </a:br>
            <a:endParaRPr lang="en-GB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776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4400" dirty="0" smtClean="0"/>
          </a:p>
          <a:p>
            <a:pPr>
              <a:buNone/>
            </a:pPr>
            <a:endParaRPr lang="en-GB" sz="4400" dirty="0" smtClean="0"/>
          </a:p>
          <a:p>
            <a:pPr>
              <a:buNone/>
            </a:pPr>
            <a:r>
              <a:rPr lang="en-GB" sz="4400" dirty="0" smtClean="0">
                <a:solidFill>
                  <a:srgbClr val="002060"/>
                </a:solidFill>
              </a:rPr>
              <a:t>...thank you for doing it with us</a:t>
            </a:r>
            <a:endParaRPr lang="en-GB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4071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r>
              <a:rPr lang="en-GB" sz="4400" dirty="0" smtClean="0"/>
              <a:t>			</a:t>
            </a:r>
            <a:r>
              <a:rPr lang="en-GB" sz="4400" dirty="0" smtClean="0">
                <a:solidFill>
                  <a:srgbClr val="002060"/>
                </a:solidFill>
              </a:rPr>
              <a:t>congratulations</a:t>
            </a:r>
            <a:endParaRPr lang="en-GB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885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GB" sz="4400" dirty="0" smtClean="0"/>
          </a:p>
          <a:p>
            <a:pPr algn="ctr">
              <a:buNone/>
            </a:pPr>
            <a:endParaRPr lang="en-GB" sz="4400" dirty="0" smtClean="0"/>
          </a:p>
          <a:p>
            <a:pPr algn="ctr">
              <a:buNone/>
            </a:pPr>
            <a:r>
              <a:rPr lang="en-GB" sz="4400" dirty="0" smtClean="0">
                <a:solidFill>
                  <a:srgbClr val="002060"/>
                </a:solidFill>
              </a:rPr>
              <a:t>... here’s to the next twenty years</a:t>
            </a:r>
            <a:endParaRPr lang="en-GB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4352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271</TotalTime>
  <Words>144</Words>
  <Application>Microsoft Office PowerPoint</Application>
  <PresentationFormat>On-screen Show (4:3)</PresentationFormat>
  <Paragraphs>37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Equity</vt:lpstr>
      <vt:lpstr>Slide 1</vt:lpstr>
      <vt:lpstr>     </vt:lpstr>
      <vt:lpstr>         Just remember...</vt:lpstr>
      <vt:lpstr>you went out to watch this at the cinema</vt:lpstr>
      <vt:lpstr>...you cried with Tom</vt:lpstr>
      <vt:lpstr>...and laughed with Hugh</vt:lpstr>
      <vt:lpstr>kept in touch with one of these </vt:lpstr>
      <vt:lpstr>went on holiday to France on the first time by train</vt:lpstr>
      <vt:lpstr>Slide 9</vt:lpstr>
      <vt:lpstr>with him...</vt:lpstr>
      <vt:lpstr>...and her</vt:lpstr>
      <vt:lpstr>and this pair were still just pop stars!</vt:lpstr>
      <vt:lpstr>you cheered on these guys..</vt:lpstr>
      <vt:lpstr>and this game</vt:lpstr>
      <vt:lpstr>perhaps you drove one of these</vt:lpstr>
      <vt:lpstr>or went on a date in one of these</vt:lpstr>
      <vt:lpstr>hopped on this</vt:lpstr>
      <vt:lpstr>listening to these </vt:lpstr>
      <vt:lpstr>on one of these!</vt:lpstr>
      <vt:lpstr>Slide 20</vt:lpstr>
      <vt:lpstr>Slide 21</vt:lpstr>
      <vt:lpstr>Slide 22</vt:lpstr>
      <vt:lpstr>Slide 23</vt:lpstr>
    </vt:vector>
  </TitlesOfParts>
  <Company>Weston Area Health Trust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findlayr</dc:creator>
  <cp:lastModifiedBy>findlayr</cp:lastModifiedBy>
  <cp:revision>68</cp:revision>
  <dcterms:created xsi:type="dcterms:W3CDTF">2015-03-24T12:32:04Z</dcterms:created>
  <dcterms:modified xsi:type="dcterms:W3CDTF">2015-03-27T10:06:02Z</dcterms:modified>
</cp:coreProperties>
</file>