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1" r:id="rId5"/>
    <p:sldId id="262" r:id="rId6"/>
    <p:sldId id="264" r:id="rId7"/>
    <p:sldId id="266" r:id="rId8"/>
    <p:sldId id="267" r:id="rId9"/>
    <p:sldId id="257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000099"/>
    <a:srgbClr val="0000CC"/>
    <a:srgbClr val="0000FF"/>
    <a:srgbClr val="0033CC"/>
    <a:srgbClr val="3333CC"/>
    <a:srgbClr val="6600FF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893" autoAdjust="0"/>
  </p:normalViewPr>
  <p:slideViewPr>
    <p:cSldViewPr snapToGrid="0">
      <p:cViewPr varScale="1">
        <p:scale>
          <a:sx n="81" d="100"/>
          <a:sy n="81" d="100"/>
        </p:scale>
        <p:origin x="-78" y="-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2033F-3BC1-455A-AB64-49EA8D5BEDDE}" type="datetimeFigureOut">
              <a:rPr lang="en-GB" smtClean="0"/>
              <a:pPr/>
              <a:t>21/07/2016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06716-8DE4-4FBD-A2D3-65E9E5AFF1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6115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It’s a pleasure to</a:t>
            </a:r>
            <a:r>
              <a:rPr lang="en-GB" baseline="0" dirty="0" smtClean="0"/>
              <a:t> be here today to share my personal experience of living with High Functioning Autism. I am 17 and study at Weston Bay, a residential training facility for people with autism. Autism is a condition which affects how I see the world and communicate with others. I find many social situations overwhelming, leading to extreme anxiety.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716-8DE4-4FBD-A2D3-65E9E5AFF195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20602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At school, I was</a:t>
            </a:r>
            <a:r>
              <a:rPr lang="en-GB" baseline="0" dirty="0" smtClean="0"/>
              <a:t> extremely anxious. The school years were like living hell. I have created a video to provide teachers with an insight into how I felt at school and am hoping that I’ll raise awareness of how students with autism can be supported more appropriately.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716-8DE4-4FBD-A2D3-65E9E5AFF19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3136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 part of</a:t>
            </a:r>
            <a:r>
              <a:rPr lang="en-GB" baseline="0" dirty="0" smtClean="0"/>
              <a:t> my campaign to raise awareness of autism, I was involved in a BBC report on 30</a:t>
            </a:r>
            <a:r>
              <a:rPr lang="en-GB" baseline="30000" dirty="0" smtClean="0"/>
              <a:t>th</a:t>
            </a:r>
            <a:r>
              <a:rPr lang="en-GB" baseline="0" dirty="0" smtClean="0"/>
              <a:t> March. Other students, from Weston Bay, were involved. The aim of this report was to promote autism in a positive light and share how Weston Bay can offer support to students.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716-8DE4-4FBD-A2D3-65E9E5AFF195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58665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have</a:t>
            </a:r>
            <a:r>
              <a:rPr lang="en-GB" baseline="0" dirty="0" smtClean="0"/>
              <a:t> written numerous poems to help express myself. I have created a book that is being passed around today. This extract of one of my poems I’m now going to read, is based on a comment that was made to me by a specialist autism instructor.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716-8DE4-4FBD-A2D3-65E9E5AFF195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27156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716-8DE4-4FBD-A2D3-65E9E5AFF195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02738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716-8DE4-4FBD-A2D3-65E9E5AFF195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2158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716-8DE4-4FBD-A2D3-65E9E5AFF195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00429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716-8DE4-4FBD-A2D3-65E9E5AFF195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73078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I’ve also set up</a:t>
            </a:r>
            <a:r>
              <a:rPr lang="en-GB" baseline="0" dirty="0" smtClean="0"/>
              <a:t> a Facebook page called ‘My Rainbow Life.’ Please have a look if you get a chance.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716-8DE4-4FBD-A2D3-65E9E5AFF195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11486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Outside,</a:t>
            </a:r>
            <a:r>
              <a:rPr lang="en-GB" baseline="0" dirty="0" smtClean="0"/>
              <a:t> I have a stall based on accepting the condition. Please visit us and enjoy taking blue selfies and eating blue sweets to show you’ve learnt something new about autism.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716-8DE4-4FBD-A2D3-65E9E5AFF195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83009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D3A5-98A1-4CC7-AA63-329A7BCC1231}" type="datetimeFigureOut">
              <a:rPr lang="en-GB" smtClean="0"/>
              <a:pPr/>
              <a:t>21/07/2016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16B4-8801-4817-80E4-11B0E1115A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99478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D3A5-98A1-4CC7-AA63-329A7BCC1231}" type="datetimeFigureOut">
              <a:rPr lang="en-GB" smtClean="0"/>
              <a:pPr/>
              <a:t>21/07/2016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16B4-8801-4817-80E4-11B0E1115A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85661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D3A5-98A1-4CC7-AA63-329A7BCC1231}" type="datetimeFigureOut">
              <a:rPr lang="en-GB" smtClean="0"/>
              <a:pPr/>
              <a:t>21/07/2016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16B4-8801-4817-80E4-11B0E1115A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25602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D3A5-98A1-4CC7-AA63-329A7BCC1231}" type="datetimeFigureOut">
              <a:rPr lang="en-GB" smtClean="0"/>
              <a:pPr/>
              <a:t>21/07/2016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16B4-8801-4817-80E4-11B0E1115A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9579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D3A5-98A1-4CC7-AA63-329A7BCC1231}" type="datetimeFigureOut">
              <a:rPr lang="en-GB" smtClean="0"/>
              <a:pPr/>
              <a:t>21/07/2016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16B4-8801-4817-80E4-11B0E1115A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85642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D3A5-98A1-4CC7-AA63-329A7BCC1231}" type="datetimeFigureOut">
              <a:rPr lang="en-GB" smtClean="0"/>
              <a:pPr/>
              <a:t>21/07/2016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16B4-8801-4817-80E4-11B0E1115A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78983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D3A5-98A1-4CC7-AA63-329A7BCC1231}" type="datetimeFigureOut">
              <a:rPr lang="en-GB" smtClean="0"/>
              <a:pPr/>
              <a:t>21/07/2016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16B4-8801-4817-80E4-11B0E1115A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8398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D3A5-98A1-4CC7-AA63-329A7BCC1231}" type="datetimeFigureOut">
              <a:rPr lang="en-GB" smtClean="0"/>
              <a:pPr/>
              <a:t>21/07/2016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16B4-8801-4817-80E4-11B0E1115A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09631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D3A5-98A1-4CC7-AA63-329A7BCC1231}" type="datetimeFigureOut">
              <a:rPr lang="en-GB" smtClean="0"/>
              <a:pPr/>
              <a:t>21/07/2016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16B4-8801-4817-80E4-11B0E1115A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93195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D3A5-98A1-4CC7-AA63-329A7BCC1231}" type="datetimeFigureOut">
              <a:rPr lang="en-GB" smtClean="0"/>
              <a:pPr/>
              <a:t>21/07/2016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16B4-8801-4817-80E4-11B0E1115A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03651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D3A5-98A1-4CC7-AA63-329A7BCC1231}" type="datetimeFigureOut">
              <a:rPr lang="en-GB" smtClean="0"/>
              <a:pPr/>
              <a:t>21/07/2016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16B4-8801-4817-80E4-11B0E1115A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8896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ED3A5-98A1-4CC7-AA63-329A7BCC1231}" type="datetimeFigureOut">
              <a:rPr lang="en-GB" smtClean="0"/>
              <a:pPr/>
              <a:t>21/07/2016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516B4-8801-4817-80E4-11B0E1115A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30124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NujGBAshdA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-pgfXIZZtwA&amp;feature=youtu.b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09342"/>
            <a:ext cx="9144000" cy="628217"/>
          </a:xfrm>
        </p:spPr>
        <p:txBody>
          <a:bodyPr>
            <a:noAutofit/>
          </a:bodyPr>
          <a:lstStyle/>
          <a:p>
            <a:r>
              <a:rPr lang="en-GB" sz="4800" dirty="0" smtClean="0">
                <a:solidFill>
                  <a:schemeClr val="bg1"/>
                </a:solidFill>
              </a:rPr>
              <a:t>Living With Autism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54489" y="113300"/>
            <a:ext cx="588302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Lauren Smith</a:t>
            </a:r>
            <a:endParaRPr lang="en-US" sz="80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1399" y="2810163"/>
            <a:ext cx="2500746" cy="3751120"/>
          </a:xfrm>
          <a:prstGeom prst="rect">
            <a:avLst/>
          </a:prstGeom>
        </p:spPr>
      </p:pic>
      <p:sp>
        <p:nvSpPr>
          <p:cNvPr id="6" name="Explosion 2 5"/>
          <p:cNvSpPr/>
          <p:nvPr/>
        </p:nvSpPr>
        <p:spPr>
          <a:xfrm>
            <a:off x="8617528" y="3896592"/>
            <a:ext cx="3278908" cy="2803237"/>
          </a:xfrm>
          <a:prstGeom prst="irregularSeal2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 Different Perspective!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73952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758" y="0"/>
            <a:ext cx="994291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An Insight Into Education</a:t>
            </a:r>
            <a:endParaRPr lang="en-US" sz="7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5" name="SNujGBAshdA"/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051812" y="1339273"/>
            <a:ext cx="7911333" cy="5237018"/>
          </a:xfrm>
          <a:prstGeom prst="rect">
            <a:avLst/>
          </a:prstGeom>
        </p:spPr>
      </p:pic>
      <p:sp>
        <p:nvSpPr>
          <p:cNvPr id="6" name="Explosion 2 5"/>
          <p:cNvSpPr/>
          <p:nvPr/>
        </p:nvSpPr>
        <p:spPr>
          <a:xfrm rot="19940563">
            <a:off x="-110834" y="1303092"/>
            <a:ext cx="3713018" cy="2780145"/>
          </a:xfrm>
          <a:prstGeom prst="irregularSeal2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Giving a personal insight into my experiences of school</a:t>
            </a:r>
            <a:endParaRPr lang="en-GB" dirty="0"/>
          </a:p>
        </p:txBody>
      </p:sp>
      <p:sp>
        <p:nvSpPr>
          <p:cNvPr id="7" name="Explosion 2 6"/>
          <p:cNvSpPr/>
          <p:nvPr/>
        </p:nvSpPr>
        <p:spPr>
          <a:xfrm rot="19761408">
            <a:off x="543459" y="3902637"/>
            <a:ext cx="3869799" cy="2207491"/>
          </a:xfrm>
          <a:prstGeom prst="irregularSeal2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Offering top tips to other students with Autism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42525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344" y="0"/>
            <a:ext cx="87327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Raising Awareness Of Autism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67268" y="787553"/>
            <a:ext cx="49789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BBC Points West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246195" y="5255491"/>
            <a:ext cx="4788787" cy="14408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hlinkClick r:id="rId4"/>
              </a:rPr>
              <a:t>https://www.youtube.com/watch?v=-pgfXIZZtwA&amp;feature=youtu.be</a:t>
            </a:r>
            <a:r>
              <a:rPr lang="en-GB" dirty="0" smtClean="0"/>
              <a:t> 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267268" y="1579419"/>
            <a:ext cx="577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Danielle Day (Manager of Weston Bay)</a:t>
            </a:r>
          </a:p>
          <a:p>
            <a:r>
              <a:rPr lang="en-GB" sz="2400" dirty="0" smtClean="0">
                <a:solidFill>
                  <a:schemeClr val="bg1"/>
                </a:solidFill>
              </a:rPr>
              <a:t>Adam Baker (Student at Weston Bay)</a:t>
            </a:r>
          </a:p>
          <a:p>
            <a:r>
              <a:rPr lang="en-GB" sz="2400" dirty="0" smtClean="0">
                <a:solidFill>
                  <a:schemeClr val="bg1"/>
                </a:solidFill>
              </a:rPr>
              <a:t>Nick Thorne (Student at Weston Bay)</a:t>
            </a:r>
          </a:p>
        </p:txBody>
      </p:sp>
    </p:spTree>
    <p:extLst>
      <p:ext uri="{BB962C8B-B14F-4D97-AF65-F5344CB8AC3E}">
        <p14:creationId xmlns:p14="http://schemas.microsoft.com/office/powerpoint/2010/main" xmlns="" val="1018744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2751" y="0"/>
            <a:ext cx="865705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Meet Me Halfway</a:t>
            </a:r>
            <a:endParaRPr lang="en-US" sz="8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90276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7213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You don’t understand the depths of my emotion,</a:t>
            </a:r>
          </a:p>
          <a:p>
            <a:r>
              <a:rPr lang="en-GB" sz="2000" dirty="0" smtClean="0"/>
              <a:t>When you push me into doing things I feel uncomfortable with.</a:t>
            </a:r>
          </a:p>
          <a:p>
            <a:r>
              <a:rPr lang="en-GB" sz="2000" dirty="0" smtClean="0"/>
              <a:t>You don’t truly understand the intensity of the anxiety I experience,</a:t>
            </a:r>
          </a:p>
          <a:p>
            <a:r>
              <a:rPr lang="en-GB" sz="2000" dirty="0" smtClean="0"/>
              <a:t>So, don’t say that I don’t meet you halfway.</a:t>
            </a:r>
            <a:endParaRPr lang="en-GB" sz="2000" dirty="0"/>
          </a:p>
        </p:txBody>
      </p:sp>
      <p:sp>
        <p:nvSpPr>
          <p:cNvPr id="5" name="Rectangle 4"/>
          <p:cNvSpPr/>
          <p:nvPr/>
        </p:nvSpPr>
        <p:spPr>
          <a:xfrm>
            <a:off x="0" y="2505615"/>
            <a:ext cx="73706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To walk down the street with bustling crowds and flashing lights,</a:t>
            </a:r>
          </a:p>
          <a:p>
            <a:r>
              <a:rPr lang="en-GB" sz="2000" dirty="0" smtClean="0"/>
              <a:t>To sit in a class full of commotion and chaos,</a:t>
            </a:r>
          </a:p>
          <a:p>
            <a:r>
              <a:rPr lang="en-GB" sz="2000" dirty="0" smtClean="0"/>
              <a:t>To sit in the canteen, desperate for friendship; a sense of belonging,</a:t>
            </a:r>
          </a:p>
          <a:p>
            <a:r>
              <a:rPr lang="en-GB" sz="2000" dirty="0" smtClean="0"/>
              <a:t>Causes me immense anxiety and makes me urge to escape.</a:t>
            </a:r>
            <a:endParaRPr lang="en-GB" sz="2000" dirty="0"/>
          </a:p>
        </p:txBody>
      </p:sp>
      <p:sp>
        <p:nvSpPr>
          <p:cNvPr id="6" name="Rectangle 5"/>
          <p:cNvSpPr/>
          <p:nvPr/>
        </p:nvSpPr>
        <p:spPr>
          <a:xfrm>
            <a:off x="83127" y="5011231"/>
            <a:ext cx="66501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At college, I have to mask my personality,</a:t>
            </a:r>
          </a:p>
          <a:p>
            <a:r>
              <a:rPr lang="en-GB" sz="2000" dirty="0" smtClean="0"/>
              <a:t>Battle my constant fears,</a:t>
            </a:r>
          </a:p>
          <a:p>
            <a:r>
              <a:rPr lang="en-GB" sz="2000" dirty="0" smtClean="0"/>
              <a:t>And try to act up to any expectations you set,</a:t>
            </a:r>
          </a:p>
          <a:p>
            <a:r>
              <a:rPr lang="en-GB" sz="2000" dirty="0" smtClean="0"/>
              <a:t>And you have the audacity to say I don’t meet you halfway.</a:t>
            </a:r>
            <a:endParaRPr lang="en-GB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561055">
            <a:off x="7598686" y="2655519"/>
            <a:ext cx="4177429" cy="200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63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675107"/>
            <a:ext cx="110928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My knowledge probably comes across as intimidating,</a:t>
            </a:r>
          </a:p>
          <a:p>
            <a:r>
              <a:rPr lang="en-GB" sz="2000" dirty="0" smtClean="0"/>
              <a:t>I’ve researched the condition endlessly.</a:t>
            </a:r>
          </a:p>
          <a:p>
            <a:r>
              <a:rPr lang="en-GB" sz="2000" dirty="0" smtClean="0"/>
              <a:t>I’ve devised a set of my own coping mechanisms, </a:t>
            </a:r>
          </a:p>
          <a:p>
            <a:r>
              <a:rPr lang="en-GB" sz="2000" dirty="0" smtClean="0"/>
              <a:t>What works for one child with autism, probably won’t work for me – recognising individuality is the key!</a:t>
            </a:r>
            <a:endParaRPr lang="en-GB" sz="2000" dirty="0"/>
          </a:p>
        </p:txBody>
      </p:sp>
      <p:sp>
        <p:nvSpPr>
          <p:cNvPr id="3" name="Rectangle 2"/>
          <p:cNvSpPr/>
          <p:nvPr/>
        </p:nvSpPr>
        <p:spPr>
          <a:xfrm>
            <a:off x="-1" y="5350214"/>
            <a:ext cx="121920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The frustrations I experience continually, on a day to day basis, may seem unimportant to you – ridiculous maybe,</a:t>
            </a:r>
          </a:p>
          <a:p>
            <a:r>
              <a:rPr lang="en-GB" sz="2000" dirty="0"/>
              <a:t>You can block out the world whenever you want – I can’t,</a:t>
            </a:r>
          </a:p>
          <a:p>
            <a:r>
              <a:rPr lang="en-GB" sz="2000" dirty="0"/>
              <a:t>I am constantly trapped in a world which seems isolating, confusing and demoralising – I feel deflated.</a:t>
            </a:r>
          </a:p>
          <a:p>
            <a:r>
              <a:rPr lang="en-GB" sz="2000" dirty="0"/>
              <a:t>Yet you feel you can make comments, like ‘you’re not meeting me halfway.’</a:t>
            </a:r>
          </a:p>
        </p:txBody>
      </p:sp>
      <p:sp>
        <p:nvSpPr>
          <p:cNvPr id="7" name="Rectangle 6"/>
          <p:cNvSpPr/>
          <p:nvPr/>
        </p:nvSpPr>
        <p:spPr>
          <a:xfrm>
            <a:off x="-1" y="0"/>
            <a:ext cx="82797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I might be lucky – I have all that I need.</a:t>
            </a:r>
          </a:p>
          <a:p>
            <a:r>
              <a:rPr lang="en-GB" sz="2000" dirty="0"/>
              <a:t>But when my anxiety and negative self-talk overflows, I crumble.</a:t>
            </a:r>
          </a:p>
          <a:p>
            <a:r>
              <a:rPr lang="en-GB" sz="2000" dirty="0"/>
              <a:t>Obviously I’m lucky – autism is a gift; a treasure; something to be proud of,</a:t>
            </a:r>
          </a:p>
          <a:p>
            <a:r>
              <a:rPr lang="en-GB" sz="2000" dirty="0"/>
              <a:t>But I struggle immensely with almost everything you take for granted.</a:t>
            </a:r>
          </a:p>
        </p:txBody>
      </p:sp>
    </p:spTree>
    <p:extLst>
      <p:ext uri="{BB962C8B-B14F-4D97-AF65-F5344CB8AC3E}">
        <p14:creationId xmlns:p14="http://schemas.microsoft.com/office/powerpoint/2010/main" xmlns="" val="174891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I’ve said it before and will continue to say it until the message is clear,</a:t>
            </a:r>
          </a:p>
          <a:p>
            <a:r>
              <a:rPr lang="en-GB" sz="2000" dirty="0" smtClean="0"/>
              <a:t>Autism is a spectrum condition, but not every person on the spectrum is the same!</a:t>
            </a:r>
          </a:p>
          <a:p>
            <a:r>
              <a:rPr lang="en-GB" sz="2000" dirty="0" smtClean="0"/>
              <a:t>The fact is often missed as people with autism share certain traits,</a:t>
            </a:r>
          </a:p>
          <a:p>
            <a:r>
              <a:rPr lang="en-GB" sz="2000" dirty="0" smtClean="0"/>
              <a:t>But honestly, we all have different needs and one box doesn’t help us at all – we don’t want to be categorised into what you see as the ‘norm’ or ‘correct way of society.’</a:t>
            </a:r>
            <a:endParaRPr lang="en-GB" sz="2000" dirty="0"/>
          </a:p>
        </p:txBody>
      </p:sp>
      <p:sp>
        <p:nvSpPr>
          <p:cNvPr id="5" name="Rectangle 4"/>
          <p:cNvSpPr/>
          <p:nvPr/>
        </p:nvSpPr>
        <p:spPr>
          <a:xfrm>
            <a:off x="0" y="2723852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I am a person with autism – I am human and I have feelings,</a:t>
            </a:r>
          </a:p>
          <a:p>
            <a:r>
              <a:rPr lang="en-GB" sz="2000" dirty="0" smtClean="0"/>
              <a:t>I have a voice and a right to express my own valued opinions,</a:t>
            </a:r>
          </a:p>
          <a:p>
            <a:r>
              <a:rPr lang="en-GB" sz="2000" dirty="0" smtClean="0"/>
              <a:t>So, next time you imply you want me to meet you halfway,</a:t>
            </a:r>
          </a:p>
          <a:p>
            <a:r>
              <a:rPr lang="en-GB" sz="2000" dirty="0" smtClean="0"/>
              <a:t>Question your knowledge beforehand and consider how making unfair, judgemental, detrimental comments will help me cope.</a:t>
            </a:r>
            <a:endParaRPr lang="en-GB" sz="2000" dirty="0"/>
          </a:p>
        </p:txBody>
      </p:sp>
      <p:sp>
        <p:nvSpPr>
          <p:cNvPr id="6" name="Rectangle 5"/>
          <p:cNvSpPr/>
          <p:nvPr/>
        </p:nvSpPr>
        <p:spPr>
          <a:xfrm>
            <a:off x="0" y="5447705"/>
            <a:ext cx="115546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I will continue to fight for my rights – I’ve fought from the second I was born,</a:t>
            </a:r>
          </a:p>
          <a:p>
            <a:r>
              <a:rPr lang="en-GB" sz="2000" dirty="0" smtClean="0"/>
              <a:t>I believe, I should be respected and my differences embraced,</a:t>
            </a:r>
          </a:p>
          <a:p>
            <a:r>
              <a:rPr lang="en-GB" sz="2000" dirty="0" smtClean="0"/>
              <a:t>My needs challenged but at my own pace,</a:t>
            </a:r>
          </a:p>
          <a:p>
            <a:r>
              <a:rPr lang="en-GB" sz="2000" dirty="0" smtClean="0"/>
              <a:t>My positive contributions and achievements should be acknowledged for one and celebrated for another.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xmlns="" val="346362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181330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Autism awareness is a highlight for me,</a:t>
            </a:r>
          </a:p>
          <a:p>
            <a:r>
              <a:rPr lang="en-GB" sz="2000" dirty="0" smtClean="0"/>
              <a:t>No matter how many books you’ve read, videos you’ve watched or people you’ve spoken to about the subject,</a:t>
            </a:r>
          </a:p>
          <a:p>
            <a:r>
              <a:rPr lang="en-GB" sz="2000" dirty="0" smtClean="0"/>
              <a:t>If you haven’t walked my long trudge of a path,</a:t>
            </a:r>
          </a:p>
          <a:p>
            <a:r>
              <a:rPr lang="en-GB" sz="2000" dirty="0" smtClean="0"/>
              <a:t>You don’t have the true understanding of the disability.</a:t>
            </a:r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0" y="1978003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That’s right – I have a disability,</a:t>
            </a:r>
          </a:p>
          <a:p>
            <a:r>
              <a:rPr lang="en-GB" sz="2000" dirty="0" smtClean="0"/>
              <a:t>A hidden disability, where guilt, shame, upset, anger and anxiety threaten to trickle through, when I’m overwhelmed,</a:t>
            </a:r>
          </a:p>
          <a:p>
            <a:r>
              <a:rPr lang="en-GB" sz="2000" dirty="0" smtClean="0"/>
              <a:t>My life is a battle – a rollercoaster – a challenge,</a:t>
            </a:r>
          </a:p>
          <a:p>
            <a:r>
              <a:rPr lang="en-GB" sz="2000" dirty="0" smtClean="0"/>
              <a:t>So, maybe you should, for once, meet me halfway!</a:t>
            </a:r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3874" y="3886218"/>
            <a:ext cx="5624252" cy="265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975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19527801">
            <a:off x="-422152" y="1173917"/>
            <a:ext cx="56150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My Rainbow Life</a:t>
            </a:r>
            <a:endParaRPr lang="en-US" sz="60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Explosion 1 5"/>
          <p:cNvSpPr/>
          <p:nvPr/>
        </p:nvSpPr>
        <p:spPr>
          <a:xfrm>
            <a:off x="451617" y="2971242"/>
            <a:ext cx="2890981" cy="3851563"/>
          </a:xfrm>
          <a:prstGeom prst="irregularSeal1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Raising awareness of the condition </a:t>
            </a:r>
            <a:endParaRPr lang="en-GB" dirty="0"/>
          </a:p>
        </p:txBody>
      </p:sp>
      <p:sp>
        <p:nvSpPr>
          <p:cNvPr id="7" name="Explosion 2 6"/>
          <p:cNvSpPr/>
          <p:nvPr/>
        </p:nvSpPr>
        <p:spPr>
          <a:xfrm>
            <a:off x="4260831" y="1672511"/>
            <a:ext cx="4137891" cy="3694546"/>
          </a:xfrm>
          <a:prstGeom prst="irregularSeal2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Sharing my perspective of the world through poetry</a:t>
            </a:r>
            <a:endParaRPr lang="en-GB" dirty="0"/>
          </a:p>
        </p:txBody>
      </p:sp>
      <p:sp>
        <p:nvSpPr>
          <p:cNvPr id="8" name="Explosion 1 7"/>
          <p:cNvSpPr/>
          <p:nvPr/>
        </p:nvSpPr>
        <p:spPr>
          <a:xfrm>
            <a:off x="8822787" y="3239096"/>
            <a:ext cx="3269673" cy="3583709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Encouraging understanding of all disabilities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18064" y="123675"/>
            <a:ext cx="2074396" cy="7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08472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6000">
              <a:srgbClr val="0070C0"/>
            </a:gs>
            <a:gs pos="100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7110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Promoting Acceptance Of Autism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0898" y="5839844"/>
            <a:ext cx="110511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Please Visit Our ‘Light It Up Blue’ Sta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ll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Explosion 2 5"/>
          <p:cNvSpPr/>
          <p:nvPr/>
        </p:nvSpPr>
        <p:spPr>
          <a:xfrm>
            <a:off x="249381" y="1095471"/>
            <a:ext cx="4136187" cy="4248886"/>
          </a:xfrm>
          <a:prstGeom prst="irregularSeal2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Autism is a condition that affects the way a person sees the world and interacts with others</a:t>
            </a:r>
            <a:endParaRPr lang="en-GB" dirty="0"/>
          </a:p>
        </p:txBody>
      </p:sp>
      <p:sp>
        <p:nvSpPr>
          <p:cNvPr id="7" name="Explosion 1 6"/>
          <p:cNvSpPr/>
          <p:nvPr/>
        </p:nvSpPr>
        <p:spPr>
          <a:xfrm>
            <a:off x="4612711" y="1202003"/>
            <a:ext cx="3260437" cy="3851564"/>
          </a:xfrm>
          <a:prstGeom prst="irregularSeal1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Autism is only a part of me; it doesn’t define who I am</a:t>
            </a:r>
            <a:endParaRPr lang="en-GB" dirty="0"/>
          </a:p>
        </p:txBody>
      </p:sp>
      <p:sp>
        <p:nvSpPr>
          <p:cNvPr id="8" name="Explosion 2 7"/>
          <p:cNvSpPr/>
          <p:nvPr/>
        </p:nvSpPr>
        <p:spPr>
          <a:xfrm>
            <a:off x="8100291" y="1095471"/>
            <a:ext cx="3722254" cy="4248886"/>
          </a:xfrm>
          <a:prstGeom prst="irregularSeal2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Everyone with Autism is different; it’s a spectrum condition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827265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1040</Words>
  <Application>Microsoft Office PowerPoint</Application>
  <PresentationFormat>Custom</PresentationFormat>
  <Paragraphs>82</Paragraphs>
  <Slides>10</Slides>
  <Notes>10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Smith</dc:creator>
  <cp:lastModifiedBy>macgregorh</cp:lastModifiedBy>
  <cp:revision>27</cp:revision>
  <dcterms:created xsi:type="dcterms:W3CDTF">2016-06-10T17:33:02Z</dcterms:created>
  <dcterms:modified xsi:type="dcterms:W3CDTF">2016-07-21T11:22:44Z</dcterms:modified>
</cp:coreProperties>
</file>